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Lato" panose="020F0502020204030203" pitchFamily="3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528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/Relationships>
</file>

<file path=ppt/media/image1.png>
</file>

<file path=ppt/media/image10.jpeg>
</file>

<file path=ppt/media/image11.jpeg>
</file>

<file path=ppt/media/image2.sv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e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0.jpe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1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2784071" cy="10287000"/>
            <a:chOff x="0" y="0"/>
            <a:chExt cx="336699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66998" cy="2709333"/>
            </a:xfrm>
            <a:custGeom>
              <a:avLst/>
              <a:gdLst/>
              <a:ahLst/>
              <a:cxnLst/>
              <a:rect l="l" t="t" r="r" b="b"/>
              <a:pathLst>
                <a:path w="3366998" h="2709333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1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67798" y="0"/>
            <a:ext cx="1620203" cy="10287000"/>
          </a:xfrm>
          <a:custGeom>
            <a:avLst/>
            <a:gdLst/>
            <a:ahLst/>
            <a:cxnLst/>
            <a:rect l="l" t="t" r="r" b="b"/>
            <a:pathLst>
              <a:path w="1620203" h="10287000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06760" y="9463330"/>
            <a:ext cx="3601190" cy="477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pic>
        <p:nvPicPr>
          <p:cNvPr id="7" name="Picture 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7786" r="7786"/>
          <a:stretch>
            <a:fillRect/>
          </a:stretch>
        </p:blipFill>
        <p:spPr>
          <a:xfrm>
            <a:off x="1314540" y="2052035"/>
            <a:ext cx="10514187" cy="7005077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637923" y="544513"/>
            <a:ext cx="4063596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1.目標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2784071" cy="10287000"/>
            <a:chOff x="0" y="0"/>
            <a:chExt cx="336699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66998" cy="2709333"/>
            </a:xfrm>
            <a:custGeom>
              <a:avLst/>
              <a:gdLst/>
              <a:ahLst/>
              <a:cxnLst/>
              <a:rect l="l" t="t" r="r" b="b"/>
              <a:pathLst>
                <a:path w="3366998" h="2709333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1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67798" y="0"/>
            <a:ext cx="1620203" cy="10287000"/>
          </a:xfrm>
          <a:custGeom>
            <a:avLst/>
            <a:gdLst/>
            <a:ahLst/>
            <a:cxnLst/>
            <a:rect l="l" t="t" r="r" b="b"/>
            <a:pathLst>
              <a:path w="1620203" h="10287000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06760" y="9463330"/>
            <a:ext cx="3601190" cy="477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7923" y="544513"/>
            <a:ext cx="4063596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2.阻礙</a:t>
            </a:r>
          </a:p>
        </p:txBody>
      </p:sp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7786" r="7786"/>
          <a:stretch>
            <a:fillRect/>
          </a:stretch>
        </p:blipFill>
        <p:spPr>
          <a:xfrm>
            <a:off x="1314540" y="2052035"/>
            <a:ext cx="10514187" cy="7005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2784071" cy="10287000"/>
            <a:chOff x="0" y="0"/>
            <a:chExt cx="336699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66998" cy="2709333"/>
            </a:xfrm>
            <a:custGeom>
              <a:avLst/>
              <a:gdLst/>
              <a:ahLst/>
              <a:cxnLst/>
              <a:rect l="l" t="t" r="r" b="b"/>
              <a:pathLst>
                <a:path w="3366998" h="2709333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1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784071" y="0"/>
            <a:ext cx="12784071" cy="10287000"/>
            <a:chOff x="0" y="0"/>
            <a:chExt cx="3366998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366998" cy="2709333"/>
            </a:xfrm>
            <a:custGeom>
              <a:avLst/>
              <a:gdLst/>
              <a:ahLst/>
              <a:cxnLst/>
              <a:rect l="l" t="t" r="r" b="b"/>
              <a:pathLst>
                <a:path w="3366998" h="2709333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11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667798" y="0"/>
            <a:ext cx="1620203" cy="10287000"/>
          </a:xfrm>
          <a:custGeom>
            <a:avLst/>
            <a:gdLst/>
            <a:ahLst/>
            <a:cxnLst/>
            <a:rect l="l" t="t" r="r" b="b"/>
            <a:pathLst>
              <a:path w="1620203" h="10287000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06760" y="9463330"/>
            <a:ext cx="3601190" cy="477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37923" y="544513"/>
            <a:ext cx="4063596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3.努力</a:t>
            </a:r>
          </a:p>
        </p:txBody>
      </p:sp>
      <p:pic>
        <p:nvPicPr>
          <p:cNvPr id="11" name="Picture 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7786" r="7786"/>
          <a:stretch>
            <a:fillRect/>
          </a:stretch>
        </p:blipFill>
        <p:spPr>
          <a:xfrm>
            <a:off x="1314540" y="2052035"/>
            <a:ext cx="10514187" cy="7005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2784071" cy="10287000"/>
            <a:chOff x="0" y="0"/>
            <a:chExt cx="336699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66998" cy="2709333"/>
            </a:xfrm>
            <a:custGeom>
              <a:avLst/>
              <a:gdLst/>
              <a:ahLst/>
              <a:cxnLst/>
              <a:rect l="l" t="t" r="r" b="b"/>
              <a:pathLst>
                <a:path w="3366998" h="2709333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1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67798" y="0"/>
            <a:ext cx="1620203" cy="10287000"/>
          </a:xfrm>
          <a:custGeom>
            <a:avLst/>
            <a:gdLst/>
            <a:ahLst/>
            <a:cxnLst/>
            <a:rect l="l" t="t" r="r" b="b"/>
            <a:pathLst>
              <a:path w="1620203" h="10287000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06760" y="9463330"/>
            <a:ext cx="3601190" cy="477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7923" y="544513"/>
            <a:ext cx="4063596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4.結果</a:t>
            </a:r>
          </a:p>
        </p:txBody>
      </p:sp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7317" r="7317"/>
          <a:stretch>
            <a:fillRect/>
          </a:stretch>
        </p:blipFill>
        <p:spPr>
          <a:xfrm>
            <a:off x="1314540" y="2052035"/>
            <a:ext cx="10514187" cy="7005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2784071" cy="10287000"/>
            <a:chOff x="0" y="0"/>
            <a:chExt cx="336699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66998" cy="2709333"/>
            </a:xfrm>
            <a:custGeom>
              <a:avLst/>
              <a:gdLst/>
              <a:ahLst/>
              <a:cxnLst/>
              <a:rect l="l" t="t" r="r" b="b"/>
              <a:pathLst>
                <a:path w="3366998" h="2709333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1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67798" y="0"/>
            <a:ext cx="1620203" cy="10287000"/>
          </a:xfrm>
          <a:custGeom>
            <a:avLst/>
            <a:gdLst/>
            <a:ahLst/>
            <a:cxnLst/>
            <a:rect l="l" t="t" r="r" b="b"/>
            <a:pathLst>
              <a:path w="1620203" h="10287000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06760" y="9463330"/>
            <a:ext cx="3601190" cy="477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7923" y="544513"/>
            <a:ext cx="4063596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5.意外</a:t>
            </a:r>
          </a:p>
        </p:txBody>
      </p:sp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7786" r="7786"/>
          <a:stretch>
            <a:fillRect/>
          </a:stretch>
        </p:blipFill>
        <p:spPr>
          <a:xfrm>
            <a:off x="1314540" y="2052035"/>
            <a:ext cx="10514187" cy="7005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2784071" cy="10287000"/>
            <a:chOff x="0" y="0"/>
            <a:chExt cx="336699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66998" cy="2709333"/>
            </a:xfrm>
            <a:custGeom>
              <a:avLst/>
              <a:gdLst/>
              <a:ahLst/>
              <a:cxnLst/>
              <a:rect l="l" t="t" r="r" b="b"/>
              <a:pathLst>
                <a:path w="3366998" h="2709333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1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67798" y="0"/>
            <a:ext cx="1620203" cy="10287000"/>
          </a:xfrm>
          <a:custGeom>
            <a:avLst/>
            <a:gdLst/>
            <a:ahLst/>
            <a:cxnLst/>
            <a:rect l="l" t="t" r="r" b="b"/>
            <a:pathLst>
              <a:path w="1620203" h="10287000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06760" y="9463330"/>
            <a:ext cx="3601190" cy="477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7923" y="544513"/>
            <a:ext cx="4063596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6.轉彎</a:t>
            </a:r>
          </a:p>
        </p:txBody>
      </p:sp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7786" r="7786"/>
          <a:stretch>
            <a:fillRect/>
          </a:stretch>
        </p:blipFill>
        <p:spPr>
          <a:xfrm>
            <a:off x="1314540" y="2052035"/>
            <a:ext cx="10514187" cy="7005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2784071" cy="10287000"/>
            <a:chOff x="0" y="0"/>
            <a:chExt cx="336699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66998" cy="2709333"/>
            </a:xfrm>
            <a:custGeom>
              <a:avLst/>
              <a:gdLst/>
              <a:ahLst/>
              <a:cxnLst/>
              <a:rect l="l" t="t" r="r" b="b"/>
              <a:pathLst>
                <a:path w="3366998" h="2709333">
                  <a:moveTo>
                    <a:pt x="0" y="0"/>
                  </a:moveTo>
                  <a:lnTo>
                    <a:pt x="3366998" y="0"/>
                  </a:lnTo>
                  <a:lnTo>
                    <a:pt x="33669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5F7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3366998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1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67798" y="0"/>
            <a:ext cx="1620203" cy="10287000"/>
          </a:xfrm>
          <a:custGeom>
            <a:avLst/>
            <a:gdLst/>
            <a:ahLst/>
            <a:cxnLst/>
            <a:rect l="l" t="t" r="r" b="b"/>
            <a:pathLst>
              <a:path w="1620203" h="10287000">
                <a:moveTo>
                  <a:pt x="0" y="0"/>
                </a:moveTo>
                <a:lnTo>
                  <a:pt x="1620202" y="0"/>
                </a:lnTo>
                <a:lnTo>
                  <a:pt x="16202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06760" y="9463330"/>
            <a:ext cx="3601190" cy="477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2024/11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7923" y="544513"/>
            <a:ext cx="4063596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</a:pPr>
            <a:r>
              <a:rPr lang="en-US" sz="5000" spc="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7.結局</a:t>
            </a:r>
          </a:p>
        </p:txBody>
      </p:sp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7786" r="7786"/>
          <a:stretch>
            <a:fillRect/>
          </a:stretch>
        </p:blipFill>
        <p:spPr>
          <a:xfrm>
            <a:off x="1314540" y="2052035"/>
            <a:ext cx="10514187" cy="7005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1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28</Words>
  <Application>Microsoft Office PowerPoint</Application>
  <PresentationFormat>自訂</PresentationFormat>
  <Paragraphs>14</Paragraphs>
  <Slides>7</Slides>
  <Notes>0</Notes>
  <HiddenSlides>0</HiddenSlides>
  <MMClips>7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Lato</vt:lpstr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動態捕捉hw4</dc:title>
  <cp:lastModifiedBy>沙 金</cp:lastModifiedBy>
  <cp:revision>2</cp:revision>
  <dcterms:created xsi:type="dcterms:W3CDTF">2006-08-16T00:00:00Z</dcterms:created>
  <dcterms:modified xsi:type="dcterms:W3CDTF">2024-11-10T17:00:08Z</dcterms:modified>
  <dc:identifier>DAGWGLabjy8</dc:identifier>
</cp:coreProperties>
</file>

<file path=docProps/thumbnail.jpeg>
</file>